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0"/>
  </p:notesMasterIdLst>
  <p:sldIdLst>
    <p:sldId id="256" r:id="rId2"/>
    <p:sldId id="257" r:id="rId3"/>
    <p:sldId id="258" r:id="rId4"/>
    <p:sldId id="281" r:id="rId5"/>
    <p:sldId id="283" r:id="rId6"/>
    <p:sldId id="284" r:id="rId7"/>
    <p:sldId id="285" r:id="rId8"/>
    <p:sldId id="286" r:id="rId9"/>
    <p:sldId id="268" r:id="rId10"/>
    <p:sldId id="269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0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ED363-6EF3-4CD8-92B1-1009F7834AAC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5A4BD-690D-451D-B610-359D05586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9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крк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5EDD-A38B-4A81-8D40-7CD226E6ED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96252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Угутская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СОШ»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"Обучение технике передачи мяча"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физической культуры 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 классе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929066"/>
            <a:ext cx="5000660" cy="2000264"/>
          </a:xfrm>
        </p:spPr>
        <p:txBody>
          <a:bodyPr>
            <a:normAutofit/>
          </a:bodyPr>
          <a:lstStyle/>
          <a:p>
            <a:pPr algn="r" hangingPunct="0">
              <a:spcBef>
                <a:spcPts val="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hangingPunct="0">
              <a:spcBef>
                <a:spcPts val="0"/>
              </a:spcBef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Евгения Павловна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img_change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2147874" cy="214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98428" y="6093296"/>
            <a:ext cx="1237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2013 г.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214422"/>
          <a:ext cx="8572560" cy="5244881"/>
        </p:xfrm>
        <a:graphic>
          <a:graphicData uri="http://schemas.openxmlformats.org/drawingml/2006/table">
            <a:tbl>
              <a:tblPr/>
              <a:tblGrid>
                <a:gridCol w="3902954"/>
                <a:gridCol w="1324216"/>
                <a:gridCol w="3345390"/>
              </a:tblGrid>
              <a:tr h="61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Содержание урока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Дозировка 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Организационно-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методические указания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4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Заключительная часть 7мин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300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Построение по количеству     набранных жетонов</a:t>
                      </a: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Рефлексия</a:t>
                      </a: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Релаксация</a:t>
                      </a: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Домашнее задание</a:t>
                      </a: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Организованный выход из спортивного зала.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отметить лучших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работы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уроке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выставить оценки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Дыхательные упражнения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(глубокий вдох через нос–длинный выдох через рот руки в стороны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8 счета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Упражнения для развития прыгучести (прыжок из положения сидя 6-8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F:\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500594" cy="821358"/>
          </a:xfrm>
          <a:prstGeom prst="rect">
            <a:avLst/>
          </a:prstGeom>
          <a:noFill/>
        </p:spPr>
      </p:pic>
      <p:pic>
        <p:nvPicPr>
          <p:cNvPr id="4" name="Picture 2" descr="F:\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0"/>
            <a:ext cx="4500594" cy="82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71546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Построение, рапорт, инструктаж по Т.Б., сообщение задач урока. (3мин)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42852"/>
            <a:ext cx="17614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урока: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357298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организовать и настроить учащихся к работе.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571480"/>
            <a:ext cx="819629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Подготовительная часть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Documents and Settings\Лина\Рабочий стол\Фото волейбол\DSC01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14290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42873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подготовка организма к основной части урока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714356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r>
              <a:rPr lang="de-DE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движении поточным способом , специально-беговые и прыжковые упражнения(8 мин.)</a:t>
            </a:r>
            <a:endParaRPr lang="de-DE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Лина\Рабочий стол\Фото волейбол\DSC01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29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endParaRPr lang="de-DE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85728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 урока.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Разучивание специальных упражнений волейболиста в парах. (9мин)</a:t>
            </a:r>
          </a:p>
          <a:p>
            <a:pPr marL="514350" indent="-514350" algn="ctr"/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28586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обучить технике специальных упражнений волейболиста.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Лина\Рабочий стол\Фото волейбол\DSC01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564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и закрепление техники передачи мяча сверху в группах (6мин.) </a:t>
            </a: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357299"/>
            <a:ext cx="6786610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показать, рассказать и обучить упражнению верхней  передачи мяча через сетку.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Лина\Рабочий стол\Фото волейбол\DSC01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14290"/>
            <a:ext cx="240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71435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Обучение игровым способностям  в учебной  игре  «Пионербол»  с элементами волейбола (7 мин)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428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закрепить изученный материал.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Лина\Рабочий стол\Фото волейбол\DSC01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714356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по набранным жетонам. Релаксация. Дыхательные упражнения (2 мин)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восстановить дыхание и расслабить мышцы.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Лина\Рабочий стол\Фото волейбол\DSC01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97046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290"/>
            <a:ext cx="3402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71435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Рефлексия. Подведение итогов урока , разбор игры. Домашнее задание. (5 мин)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428736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отметить лучших учащихся. Настроить на дальнейшую работу.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Documents and Settings\Лина\Рабочий стол\Фото волейбол\DSC01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5727190" cy="4295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Бергер</a:t>
            </a:r>
            <a:r>
              <a:rPr lang="ru-RU" dirty="0" smtClean="0">
                <a:latin typeface="Bookman Old Style" pitchFamily="18" charset="0"/>
              </a:rPr>
              <a:t> Г.И., </a:t>
            </a:r>
            <a:r>
              <a:rPr lang="ru-RU" dirty="0" err="1" smtClean="0">
                <a:latin typeface="Bookman Old Style" pitchFamily="18" charset="0"/>
              </a:rPr>
              <a:t>Бергер</a:t>
            </a:r>
            <a:r>
              <a:rPr lang="ru-RU" dirty="0" smtClean="0">
                <a:latin typeface="Bookman Old Style" pitchFamily="18" charset="0"/>
              </a:rPr>
              <a:t> Ю.Г. Конспекты уроков 5-9 класс. – М.,  2003.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Железняк Ю.Д., </a:t>
            </a:r>
            <a:r>
              <a:rPr lang="ru-RU" dirty="0" err="1" smtClean="0">
                <a:latin typeface="Bookman Old Style" pitchFamily="18" charset="0"/>
              </a:rPr>
              <a:t>Слупский</a:t>
            </a:r>
            <a:r>
              <a:rPr lang="ru-RU" dirty="0" smtClean="0">
                <a:latin typeface="Bookman Old Style" pitchFamily="18" charset="0"/>
              </a:rPr>
              <a:t> Л.Н. Волейбол в школе, 1999.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Ивойлов</a:t>
            </a:r>
            <a:r>
              <a:rPr lang="ru-RU" dirty="0" smtClean="0">
                <a:latin typeface="Bookman Old Style" pitchFamily="18" charset="0"/>
              </a:rPr>
              <a:t> А.В., Якушев А.П. Волейбол. – М., 1987.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Клещев</a:t>
            </a:r>
            <a:r>
              <a:rPr lang="ru-RU" dirty="0" smtClean="0">
                <a:latin typeface="Bookman Old Style" pitchFamily="18" charset="0"/>
              </a:rPr>
              <a:t> Ю.Н., Фурманов А.Г. Юный волейболист. – Просвещение, 1999.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Коваленко. Физкультура. Поурочные планы 6 класс. – Просвещение, 2007.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Ковалько</a:t>
            </a:r>
            <a:r>
              <a:rPr lang="ru-RU" dirty="0" smtClean="0">
                <a:latin typeface="Bookman Old Style" pitchFamily="18" charset="0"/>
              </a:rPr>
              <a:t> И., Бондаренко Г.В., Бондаренко Н.И. Конспекты уроков по физической культуре 5-9 класс.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Коджаспиров</a:t>
            </a:r>
            <a:r>
              <a:rPr lang="ru-RU" dirty="0" smtClean="0">
                <a:latin typeface="Bookman Old Style" pitchFamily="18" charset="0"/>
              </a:rPr>
              <a:t> Ю.Г. Развивающие игры на уроках физической культуры 5-11 класс. – Физкультура и спорт, 2004.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Кузнецов В.С. Упражнения и игры с мячами / </a:t>
            </a:r>
            <a:r>
              <a:rPr lang="ru-RU" dirty="0" err="1" smtClean="0">
                <a:latin typeface="Bookman Old Style" pitchFamily="18" charset="0"/>
              </a:rPr>
              <a:t>Колодницкий</a:t>
            </a:r>
            <a:r>
              <a:rPr lang="ru-RU" dirty="0" smtClean="0">
                <a:latin typeface="Bookman Old Style" pitchFamily="18" charset="0"/>
              </a:rPr>
              <a:t> Г.А., 2002.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Bookman Old Style" pitchFamily="18" charset="0"/>
              </a:rPr>
              <a:t>Хапко</a:t>
            </a:r>
            <a:r>
              <a:rPr lang="ru-RU" dirty="0" smtClean="0">
                <a:latin typeface="Bookman Old Style" pitchFamily="18" charset="0"/>
              </a:rPr>
              <a:t> В.Е., Белоус В.И. Волейбол // Физкультура в школе, 1998.</a:t>
            </a:r>
          </a:p>
          <a:p>
            <a:pPr lvl="0" algn="ctr"/>
            <a:endParaRPr lang="ru-RU" dirty="0" smtClean="0">
              <a:latin typeface="Bookman Old Style" pitchFamily="18" charset="0"/>
            </a:endParaRPr>
          </a:p>
          <a:p>
            <a:pPr lvl="0" algn="ctr"/>
            <a:r>
              <a:rPr lang="ru-RU" dirty="0" smtClean="0">
                <a:latin typeface="Bookman Old Style" pitchFamily="18" charset="0"/>
              </a:rPr>
              <a:t>Электронные ресурсы: </a:t>
            </a:r>
            <a:r>
              <a:rPr lang="en-US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http://www.dvorsportinfo.ru/index.php?option=com_content&amp;view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357166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8D07C9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solidFill>
                <a:srgbClr val="8D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физических качеств через игровые и соревновательные виды деятельности.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 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программы «Спортивные игры» по  виду волейбол -  «Обучение технике  передачи мяча».</a:t>
            </a:r>
          </a:p>
          <a:p>
            <a:pPr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839200" cy="571504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Образовательные: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обучить исходным положениям и имитационным движениям приема мяча.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обучить технике передачи мяча в парах, колоннах и на месте.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 закрепить технику передачи мяча снизу.</a:t>
            </a:r>
            <a:endParaRPr lang="en-US" sz="2000" b="1" i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Оздоровительные и развивающие: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развивать физические качества координации,  ловкости, прыгучести и           гибкости.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развивать внимание, познавательные способности учащихся;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формировать коммуникативные умения и навыки.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воспитывать умение взаимодействовать в группах, самостоятельность, силы воли, чувства коллективизма.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 устойчивый интерес к занятиям волейболом.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Дидактические 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-содействовать повышению интереса и эмоционально - положительного отношения к занятиям физкультурой.</a:t>
            </a:r>
            <a:endParaRPr lang="ru-RU" sz="2000" i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237840619_volleyb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143512"/>
            <a:ext cx="1857388" cy="152522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89724" y="191136"/>
            <a:ext cx="318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Методы обучения: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5970" y="1044019"/>
            <a:ext cx="828851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По источникам знаний: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словесные, наглядные.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степени взаимодействия учителя и учащихся: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беседа, объяснение, фронтальная , поточная, и групповая  работа.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зависимости от конкретных дидактических задач: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нового материала, закрепление.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характеру познавательной деятельности учащихся и участия учителя в учебном процессе: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объяснительно-иллюстративный, репродуктивный.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Методы стимулирования и мотивации к учению: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поощрение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Методы контроля и самоконтроля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фронтальный контроль, индивидуальный контроль, самоконтроль, взаимоконтроль, рефлексия.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5549170"/>
            <a:ext cx="7858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g_change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147874" cy="214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677888"/>
            <a:ext cx="8606190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1. Подготовительная часть урока (11 мин.).</a:t>
            </a:r>
            <a:endParaRPr lang="ru-RU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-Построение (рапорт, инструктаж по Т.Б.) Сообщение задач урока.    Разминка в движении.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Основная часть урока (27 мин.).</a:t>
            </a:r>
            <a:endParaRPr lang="ru-RU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- Разучивание специальных упражнений волейболиста в парах;</a:t>
            </a:r>
          </a:p>
          <a:p>
            <a:pPr marL="514350" indent="-514350"/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- разучивание и закрепление техники передачи мяча сверху в группах;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- закрепление техники  приема – подачи мяча через сетку;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- учебная игра 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(Пионербол с элементами волейбола)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3.Заключительная часть урока: (7 мин)</a:t>
            </a:r>
            <a:endParaRPr lang="ru-RU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по количеству набранных жетонов, рефлексия -подведение итогов, разбор игры, выставление оценок.  Домашнее задание.</a:t>
            </a:r>
          </a:p>
          <a:p>
            <a:r>
              <a:rPr lang="ru-RU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4. Организованный уход.</a:t>
            </a:r>
            <a:endParaRPr lang="ru-RU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ts val="600"/>
              </a:spcBef>
              <a:spcAft>
                <a:spcPct val="0"/>
              </a:spcAft>
              <a:buAutoNum type="romanUcPeriod"/>
            </a:pP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116632"/>
            <a:ext cx="3083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урока: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786182" y="0"/>
            <a:ext cx="2000264" cy="10715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Ход</a:t>
            </a:r>
            <a:r>
              <a:rPr lang="ru-RU" sz="2400" baseline="0" dirty="0" smtClean="0">
                <a:solidFill>
                  <a:srgbClr val="0070C0"/>
                </a:solidFill>
              </a:rPr>
              <a:t> урока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15435" cy="5940444"/>
        </p:xfrm>
        <a:graphic>
          <a:graphicData uri="http://schemas.openxmlformats.org/drawingml/2006/table">
            <a:tbl>
              <a:tblPr/>
              <a:tblGrid>
                <a:gridCol w="3891350"/>
                <a:gridCol w="1144514"/>
                <a:gridCol w="3679571"/>
              </a:tblGrid>
              <a:tr h="6936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Содержание урока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Дозировка 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Организационно-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методические указания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Подготовительная часть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мин.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888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1.Построение.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Сообщение задач урока учащимся.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2.Краткий инструктаж по ТБ,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согласно теме урока.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3.Строевая подготовка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повороты налево, направо, кругом, расчет на 1-2.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4.Общеразвивающие упражнения в движении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поточно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-руки вверх на носках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-руки за головой  на пятках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руки на пояс, на внешней стороне стопы</a:t>
                      </a:r>
                      <a:b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ходьба в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полуприсяде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руки на пояс </a:t>
                      </a:r>
                    </a:p>
                    <a:p>
                      <a:pPr lvl="0"/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2мин</a:t>
                      </a:r>
                      <a:b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1мин</a:t>
                      </a:r>
                      <a:b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3мин</a:t>
                      </a:r>
                      <a:b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1.1. Построение в одну шеренгу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1.2. проверка внешнего вида и количества учащихся; назначение дежурных- помощников.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2.1. Инструкция по ТБ на уроках волейбола и подвижных игр; обратить внимание на интервалы при движении.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4.1. В обход по залу шагом в колонну по одному                                                                       дистанция в 3 шага. Обеспечить начальную организацию и психологическую готовность учащихся к уроку.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F:\ьло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2733079" cy="751597"/>
          </a:xfrm>
          <a:prstGeom prst="rect">
            <a:avLst/>
          </a:prstGeom>
          <a:noFill/>
        </p:spPr>
      </p:pic>
      <p:pic>
        <p:nvPicPr>
          <p:cNvPr id="3076" name="Picture 4" descr="F:\ьло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744" y="110705"/>
            <a:ext cx="2896974" cy="79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928670"/>
          <a:ext cx="8786874" cy="6006084"/>
        </p:xfrm>
        <a:graphic>
          <a:graphicData uri="http://schemas.openxmlformats.org/drawingml/2006/table">
            <a:tbl>
              <a:tblPr/>
              <a:tblGrid>
                <a:gridCol w="4000528"/>
                <a:gridCol w="1357322"/>
                <a:gridCol w="3429024"/>
              </a:tblGrid>
              <a:tr h="57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Содержание урока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Дозировка 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Организационно-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методические указания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Подготовительная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часть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457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5.Специольно-беговые и прыжковые упражнения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-Равномерный бег.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-Приставными шагами имитируя движения волейболиста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-С высоким подниманием бедра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 захлестыванием голени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Шагом с восстановлением дыхания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Прыжки вдоль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сетки с имитацией блокирования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Прыжками через скамейку, отталкиваясь двумя ногами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Бег спиной вперед имитируя верхний прием мяча.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Восстановление дыхания</a:t>
                      </a:r>
                    </a:p>
                    <a:p>
                      <a:pPr lvl="0"/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aseline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Темп средний с нарастанием до высокого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5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Times New Roman"/>
                        </a:rPr>
                        <a:t>Медленый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темп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Правильно выполнять команды на быстроту реакции,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ноги полусогнуты.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Следить за дыханием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Глубокий вдох и полный выдох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Прыгать на носочках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Следить за движением через левое плечо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F:\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52"/>
            <a:ext cx="4500594" cy="821358"/>
          </a:xfrm>
          <a:prstGeom prst="rect">
            <a:avLst/>
          </a:prstGeom>
          <a:noFill/>
        </p:spPr>
      </p:pic>
      <p:pic>
        <p:nvPicPr>
          <p:cNvPr id="4" name="Picture 2" descr="F:\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500594" cy="82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37840619_volleyb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8140" y="857256"/>
            <a:ext cx="1565892" cy="128586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42851"/>
          <a:ext cx="8786874" cy="6473952"/>
        </p:xfrm>
        <a:graphic>
          <a:graphicData uri="http://schemas.openxmlformats.org/drawingml/2006/table">
            <a:tbl>
              <a:tblPr/>
              <a:tblGrid>
                <a:gridCol w="4143404"/>
                <a:gridCol w="1285884"/>
                <a:gridCol w="3357586"/>
              </a:tblGrid>
              <a:tr h="31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Содержание урока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Дозировка 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Организационно-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методические указания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4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Основная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часть 27 мин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907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Перестроение в 2 колоны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Работа в парах</a:t>
                      </a:r>
                    </a:p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Специальные упражнения волейболиста с мячом: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1)Бросок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двумя руками из-за головы в пол в прыжке и без прыжка;</a:t>
                      </a:r>
                    </a:p>
                    <a:p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 Бросок одной рукой в руки партнера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3)Передача мяча сверху   3-4 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Выполнить передачу мяча сверху над собой, затем передать ее партнеру.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мин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мин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Объяснение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Расстоянии 5-8 м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Четкий показ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Правильно выполнять стойку, положение кистей, рук, движение ног навстречу мячу, амортизацию при выполнении передач. Исправить и объяснить ошибки.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(тем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кто выполнил без ошибок вручается жетон, кто совершил потерю мяча указать на ошибки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3929090" cy="192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857232"/>
          <a:ext cx="8786875" cy="5761714"/>
        </p:xfrm>
        <a:graphic>
          <a:graphicData uri="http://schemas.openxmlformats.org/drawingml/2006/table">
            <a:tbl>
              <a:tblPr/>
              <a:tblGrid>
                <a:gridCol w="3709647"/>
                <a:gridCol w="1836862"/>
                <a:gridCol w="3240366"/>
              </a:tblGrid>
              <a:tr h="599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Содержание урока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Дозировка 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Организационно-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методические указания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Основная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часть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5310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4) Передача мяча сверху через сетку в колоннах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5)Прием – подача мяча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Нижняя прямая подача через сетку и прием мяча снизу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6) Учебная игра «Пионербол» с элементами волейбола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 мин.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 мин.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 колонны с одной стороны и 2 колоны с другой стороны сетки, смена по часовой стрелке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Руки прямые, ноги полусогнуты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Отметить жетонами  отличившихся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игре.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F:\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500594" cy="821358"/>
          </a:xfrm>
          <a:prstGeom prst="rect">
            <a:avLst/>
          </a:prstGeom>
          <a:noFill/>
        </p:spPr>
      </p:pic>
      <p:pic>
        <p:nvPicPr>
          <p:cNvPr id="5" name="Picture 2" descr="F:\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0"/>
            <a:ext cx="4214874" cy="82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744</TotalTime>
  <Words>893</Words>
  <Application>Microsoft Office PowerPoint</Application>
  <PresentationFormat>Экран (4:3)</PresentationFormat>
  <Paragraphs>236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МБОУ «Угутская СОШ»    "Обучение технике передачи мяча" Урок физической культуры  в 6 классе    </vt:lpstr>
      <vt:lpstr>Цель:</vt:lpstr>
      <vt:lpstr>Задачи урока:</vt:lpstr>
      <vt:lpstr>Презентация PowerPoint</vt:lpstr>
      <vt:lpstr>Презентация PowerPoint</vt:lpstr>
      <vt:lpstr>Ход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Подготовительная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МБУОШ-И «Угутская СОШ-И»   "Обучение технике верхней и нижней передачи мяча" Урок физической культуры в 6 классе    </dc:title>
  <cp:lastModifiedBy>Женя</cp:lastModifiedBy>
  <cp:revision>63</cp:revision>
  <dcterms:modified xsi:type="dcterms:W3CDTF">2014-12-07T14:38:58Z</dcterms:modified>
</cp:coreProperties>
</file>