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3473C3F-2DCE-454F-8B01-5468348FBF10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AA24F86-BA02-4F6D-8699-9057C5239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4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73C3F-2DCE-454F-8B01-5468348FBF10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4F86-BA02-4F6D-8699-9057C5239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830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73C3F-2DCE-454F-8B01-5468348FBF10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4F86-BA02-4F6D-8699-9057C5239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970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73C3F-2DCE-454F-8B01-5468348FBF10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4F86-BA02-4F6D-8699-9057C5239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330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73C3F-2DCE-454F-8B01-5468348FBF10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4F86-BA02-4F6D-8699-9057C5239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544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73C3F-2DCE-454F-8B01-5468348FBF10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4F86-BA02-4F6D-8699-9057C5239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269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73C3F-2DCE-454F-8B01-5468348FBF10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4F86-BA02-4F6D-8699-9057C5239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115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3473C3F-2DCE-454F-8B01-5468348FBF10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4F86-BA02-4F6D-8699-9057C5239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896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3473C3F-2DCE-454F-8B01-5468348FBF10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4F86-BA02-4F6D-8699-9057C5239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393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73C3F-2DCE-454F-8B01-5468348FBF10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4F86-BA02-4F6D-8699-9057C5239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75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73C3F-2DCE-454F-8B01-5468348FBF10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4F86-BA02-4F6D-8699-9057C5239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19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73C3F-2DCE-454F-8B01-5468348FBF10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4F86-BA02-4F6D-8699-9057C5239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43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73C3F-2DCE-454F-8B01-5468348FBF10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4F86-BA02-4F6D-8699-9057C5239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844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73C3F-2DCE-454F-8B01-5468348FBF10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4F86-BA02-4F6D-8699-9057C5239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522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73C3F-2DCE-454F-8B01-5468348FBF10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4F86-BA02-4F6D-8699-9057C5239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04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73C3F-2DCE-454F-8B01-5468348FBF10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4F86-BA02-4F6D-8699-9057C5239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70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73C3F-2DCE-454F-8B01-5468348FBF10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4F86-BA02-4F6D-8699-9057C5239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686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3473C3F-2DCE-454F-8B01-5468348FBF10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AA24F86-BA02-4F6D-8699-9057C5239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119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855023"/>
            <a:ext cx="8825658" cy="3922358"/>
          </a:xfrm>
        </p:spPr>
        <p:txBody>
          <a:bodyPr>
            <a:noAutofit/>
          </a:bodyPr>
          <a:lstStyle/>
          <a:p>
            <a:r>
              <a:rPr lang="ru-RU" sz="6600" dirty="0" smtClean="0"/>
              <a:t>«Правильная осанка – первый шаг к крепкому здоровью!»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374038"/>
          </a:xfrm>
        </p:spPr>
        <p:txBody>
          <a:bodyPr>
            <a:normAutofit fontScale="62500" lnSpcReduction="20000"/>
          </a:bodyPr>
          <a:lstStyle/>
          <a:p>
            <a:r>
              <a:rPr lang="ru-RU" sz="2800" dirty="0" smtClean="0"/>
              <a:t>Автор: ученик 6 «Б» класса</a:t>
            </a:r>
          </a:p>
          <a:p>
            <a:r>
              <a:rPr lang="ru-RU" sz="2800" dirty="0" smtClean="0"/>
              <a:t>Кузнецов Сергей</a:t>
            </a:r>
          </a:p>
          <a:p>
            <a:r>
              <a:rPr lang="ru-RU" sz="2800" dirty="0" smtClean="0"/>
              <a:t>Руководитель:</a:t>
            </a:r>
          </a:p>
          <a:p>
            <a:r>
              <a:rPr lang="ru-RU" sz="2800" dirty="0" err="1" smtClean="0"/>
              <a:t>Пеева</a:t>
            </a:r>
            <a:r>
              <a:rPr lang="ru-RU" sz="2800" dirty="0" smtClean="0"/>
              <a:t> Е.П.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263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5696" y="2506662"/>
            <a:ext cx="10515600" cy="4351338"/>
          </a:xfrm>
        </p:spPr>
        <p:txBody>
          <a:bodyPr/>
          <a:lstStyle/>
          <a:p>
            <a:r>
              <a:rPr lang="ru-RU" dirty="0" smtClean="0"/>
              <a:t>Таким образом. Проведя исследование, изучив научную литературу, можно сделать вывод. Контроль рабочей позы, контроль осанки, профилактика двигательных ошибок, регулярное выполнение корригирующих упражнений – это основа воспитания правильной осанки, как важного параметра физического здоровья.</a:t>
            </a:r>
          </a:p>
          <a:p>
            <a:r>
              <a:rPr lang="ru-RU" dirty="0" smtClean="0"/>
              <a:t>Как я уже сказал выше, что основа любой осанки — это упражнения. Именно упражнения делают осанку правильной. Простая утренняя разминка станет весомым вкладом в правильную осанку школьника.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04405" y="1021278"/>
            <a:ext cx="6044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Вывод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51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Цель исследования:</a:t>
            </a:r>
          </a:p>
          <a:p>
            <a:r>
              <a:rPr lang="ru-RU" dirty="0" smtClean="0"/>
              <a:t>Изучить осанку для определения ее значения для здоровья человека и выявить причины неправильной осанки.</a:t>
            </a:r>
          </a:p>
          <a:p>
            <a:endParaRPr lang="ru-RU" dirty="0" smtClean="0"/>
          </a:p>
          <a:p>
            <a:r>
              <a:rPr lang="ru-RU" dirty="0" smtClean="0"/>
              <a:t>Задачи исследования:</a:t>
            </a:r>
          </a:p>
          <a:p>
            <a:r>
              <a:rPr lang="ru-RU" dirty="0" smtClean="0"/>
              <a:t>1. выяснить, что такое осанка;</a:t>
            </a:r>
          </a:p>
          <a:p>
            <a:r>
              <a:rPr lang="ru-RU" dirty="0" smtClean="0"/>
              <a:t>2. узнать о правильной и неправильной осанке и ее значении для здоровья учащихся;</a:t>
            </a:r>
          </a:p>
          <a:p>
            <a:r>
              <a:rPr lang="ru-RU" dirty="0" smtClean="0"/>
              <a:t>3. изучить литературу по этой проблеме;</a:t>
            </a:r>
          </a:p>
          <a:p>
            <a:r>
              <a:rPr lang="ru-RU" dirty="0" smtClean="0"/>
              <a:t>4. изучить факторы, которые влияют на её нарушение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31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наблюдение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изучение литературы об осанке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изучение материалов в сети Интернет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эксперимент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анкетирование учащихся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5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осанка?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Осанка- это привычная поза человека в положении стоя, сидя и во время ходьбы</a:t>
            </a:r>
          </a:p>
          <a:p>
            <a:r>
              <a:rPr lang="ru-RU" dirty="0" smtClean="0"/>
              <a:t>Осанка — это ориентация в пространстве вертикально расположенного тела человека для выполнения простых и сложных движений;</a:t>
            </a:r>
          </a:p>
          <a:p>
            <a:r>
              <a:rPr lang="ru-RU" dirty="0" smtClean="0"/>
              <a:t>Осанка — это показатель здоровья и физической культуры человека;</a:t>
            </a:r>
          </a:p>
          <a:p>
            <a:r>
              <a:rPr lang="ru-RU" dirty="0" smtClean="0"/>
              <a:t>Осанка — это язык тела, который говорит о том, как человек ощущает себя по отношению к другим, к своей жизни, к самому себе, это индивидуальность;</a:t>
            </a:r>
          </a:p>
          <a:p>
            <a:r>
              <a:rPr lang="ru-RU" dirty="0" smtClean="0"/>
              <a:t>Осанка - это визитная карточка человека, позволяющая безошибочно узнать знакомого, не видя его лица.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440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Какая бывает осанка?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48" t="-12666" r="-648" b="12666"/>
          <a:stretch/>
        </p:blipFill>
        <p:spPr>
          <a:xfrm>
            <a:off x="4116707" y="1762398"/>
            <a:ext cx="4853191" cy="44714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4484" y="6233877"/>
            <a:ext cx="3087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Правильная осанка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543303" y="6233877"/>
            <a:ext cx="3218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Неправильная осанка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59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 всего вышесказанного можно сделать вывод, что осанкой называют, как умение без особого напряжения удерживать свое тело, сохраняя правильную позу в положении сидя, лежа и во время ходьбы, так и саму эту правильную позу. Правильная осанка зависит от нормального развития позвоночника.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93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Факторы, которые влияют на осанку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Питание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Неправильно подобранные и тяжёлые школьные сумки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Неправильная поза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Отсутствие или недостаток физических нагрузок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Режим труда и отдыха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218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Советы для сохранения правильной осанки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Есть три компонента, которые помогают держать позвоночник в нормальном состоянии - это гимнастика, плавание и массаж.</a:t>
            </a:r>
          </a:p>
          <a:p>
            <a:pPr marL="0" indent="0">
              <a:buNone/>
            </a:pPr>
            <a:r>
              <a:rPr lang="ru-RU" dirty="0" smtClean="0"/>
              <a:t>Во всех трех случаях главное - ежедневные занятия!</a:t>
            </a:r>
          </a:p>
          <a:p>
            <a:pPr marL="0" indent="0">
              <a:buNone/>
            </a:pPr>
            <a:r>
              <a:rPr lang="ru-RU" dirty="0" smtClean="0"/>
              <a:t>На ранних стадиях с искривлением можно справиться такими методами лечения, как:</a:t>
            </a:r>
          </a:p>
          <a:p>
            <a:pPr marL="0" indent="0">
              <a:buNone/>
            </a:pPr>
            <a:r>
              <a:rPr lang="ru-RU" dirty="0" smtClean="0"/>
              <a:t>•	Здоровое рациональное питание.</a:t>
            </a:r>
          </a:p>
          <a:p>
            <a:pPr marL="0" indent="0">
              <a:buNone/>
            </a:pPr>
            <a:r>
              <a:rPr lang="ru-RU" dirty="0" smtClean="0"/>
              <a:t>•	Физиотерапевтические общеукрепляющие процедуры.</a:t>
            </a:r>
          </a:p>
          <a:p>
            <a:pPr marL="0" indent="0">
              <a:buNone/>
            </a:pPr>
            <a:r>
              <a:rPr lang="ru-RU" dirty="0" smtClean="0"/>
              <a:t>•	Лечебная физкультура.</a:t>
            </a:r>
          </a:p>
          <a:p>
            <a:pPr marL="0" indent="0">
              <a:buNone/>
            </a:pPr>
            <a:r>
              <a:rPr lang="ru-RU" dirty="0" smtClean="0"/>
              <a:t>•	Лечебный массаж.</a:t>
            </a:r>
          </a:p>
          <a:p>
            <a:pPr marL="0" indent="0">
              <a:buNone/>
            </a:pPr>
            <a:r>
              <a:rPr lang="ru-RU" dirty="0" smtClean="0"/>
              <a:t>•	Плавание.</a:t>
            </a:r>
          </a:p>
          <a:p>
            <a:pPr marL="0" indent="0">
              <a:buNone/>
            </a:pPr>
            <a:r>
              <a:rPr lang="ru-RU" dirty="0" smtClean="0"/>
              <a:t>•	</a:t>
            </a:r>
            <a:r>
              <a:rPr lang="ru-RU" dirty="0" err="1" smtClean="0"/>
              <a:t>Корсетолечение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616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0705" y="2348137"/>
            <a:ext cx="10515600" cy="2045733"/>
          </a:xfrm>
        </p:spPr>
        <p:txBody>
          <a:bodyPr/>
          <a:lstStyle/>
          <a:p>
            <a:r>
              <a:rPr lang="ru-RU" dirty="0" smtClean="0"/>
              <a:t>Главное, чтобы лечение спины и позвоночника было направлено на причину, вызвавшую искривление!</a:t>
            </a:r>
          </a:p>
          <a:p>
            <a:r>
              <a:rPr lang="ru-RU" dirty="0" smtClean="0"/>
              <a:t>Все это можно выразить несколькими словами: «Выпрямись!», «Выполняй физические упражнения!», «Плавай!», «Сам следи за своей осанкой!», «Хорошо и с пользой отдыхай!».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4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53</TotalTime>
  <Words>447</Words>
  <Application>Microsoft Office PowerPoint</Application>
  <PresentationFormat>Широкоэкранный</PresentationFormat>
  <Paragraphs>52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Ион (конференц-зал)</vt:lpstr>
      <vt:lpstr>«Правильная осанка – первый шаг к крепкому здоровью!»</vt:lpstr>
      <vt:lpstr>Цель и задачи</vt:lpstr>
      <vt:lpstr>Методы исследования</vt:lpstr>
      <vt:lpstr>Что такое осанка?</vt:lpstr>
      <vt:lpstr>Какая бывает осанка?</vt:lpstr>
      <vt:lpstr>Вывод</vt:lpstr>
      <vt:lpstr>Факторы, которые влияют на осанку</vt:lpstr>
      <vt:lpstr>Советы для сохранения правильной осанки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«Правильная осанка – первый шаг к крепкому здоровью!»</dc:title>
  <dc:creator>User</dc:creator>
  <cp:lastModifiedBy>User</cp:lastModifiedBy>
  <cp:revision>3</cp:revision>
  <dcterms:created xsi:type="dcterms:W3CDTF">2017-04-19T14:08:12Z</dcterms:created>
  <dcterms:modified xsi:type="dcterms:W3CDTF">2017-04-19T15:01:44Z</dcterms:modified>
</cp:coreProperties>
</file>