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9552-851F-4109-AB88-488B2BD13C2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5B612-C82D-4D70-AC03-D69F633CE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D64C-F7CB-4871-83C0-8C4FB8A892E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\Desktop\07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nimashky.ru/flist/obsport/17/31.gif" TargetMode="External"/><Relationship Id="rId3" Type="http://schemas.openxmlformats.org/officeDocument/2006/relationships/hyperlink" Target="http://nnm.ru/blogs/truefan/o-sport-ty-mir/" TargetMode="External"/><Relationship Id="rId7" Type="http://schemas.openxmlformats.org/officeDocument/2006/relationships/hyperlink" Target="http://www.cs.ucl.ac.uk/staff/a.beeharee/images/running_athlete.gif" TargetMode="Externa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-apple.ru/displayimage.php?album=73&amp;pos=2" TargetMode="External"/><Relationship Id="rId11" Type="http://schemas.openxmlformats.org/officeDocument/2006/relationships/hyperlink" Target="http://animashky.ru/flist/obsport/15/5.gif" TargetMode="External"/><Relationship Id="rId5" Type="http://schemas.openxmlformats.org/officeDocument/2006/relationships/hyperlink" Target="http://0lik.ru/cliparts/27443-podborka-vektornogo-kliparta-sport.html" TargetMode="External"/><Relationship Id="rId10" Type="http://schemas.openxmlformats.org/officeDocument/2006/relationships/hyperlink" Target="http://animashky.ru/index/0-23?3" TargetMode="External"/><Relationship Id="rId4" Type="http://schemas.openxmlformats.org/officeDocument/2006/relationships/hyperlink" Target="http://900igr.net/kartinki/chelovek/Sport-2.files/008-Mnogie-ljudi-zanimajutsja-sportom-no-dlja-nekotorykh-sport-eto-prizvanie.html" TargetMode="External"/><Relationship Id="rId9" Type="http://schemas.openxmlformats.org/officeDocument/2006/relationships/hyperlink" Target="http://animashky.ru/flist/obsport/17/30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Знатоки спорта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>
            <a:off x="1691680" y="6858000"/>
            <a:ext cx="6480720" cy="9939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Users\Админ\Desktop\Новая папка (3)\illustration~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492896"/>
            <a:ext cx="3096344" cy="3096344"/>
          </a:xfrm>
          <a:prstGeom prst="rect">
            <a:avLst/>
          </a:prstGeom>
          <a:noFill/>
        </p:spPr>
      </p:pic>
      <p:pic>
        <p:nvPicPr>
          <p:cNvPr id="8" name="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8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</a:rPr>
              <a:t>Пионербол – подводящая игра:</a:t>
            </a:r>
            <a:endParaRPr lang="ru-RU" b="1" dirty="0">
              <a:solidFill>
                <a:srgbClr val="3333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331640" y="1988840"/>
            <a:ext cx="1881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а) к баскетболу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2852936"/>
            <a:ext cx="1894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б) к волейболу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1988840"/>
            <a:ext cx="3072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в) к настольному теннису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2780928"/>
            <a:ext cx="1574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г) к футболу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6147" name="Picture 3" descr="C:\Users\Админ\Desktop\3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988840"/>
            <a:ext cx="104775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Основным способом передвижения на лыжах является: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187624" y="1844824"/>
            <a:ext cx="4031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а)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бесшажный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2420888"/>
            <a:ext cx="4225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б)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одношажный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068960"/>
            <a:ext cx="4172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в)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двухшажный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3789040"/>
            <a:ext cx="434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г) одновременно-попеременный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51520" y="4797152"/>
            <a:ext cx="3759100" cy="1481698"/>
            <a:chOff x="899592" y="4725144"/>
            <a:chExt cx="3759100" cy="1481698"/>
          </a:xfrm>
        </p:grpSpPr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4797152"/>
            <a:ext cx="4176464" cy="1584176"/>
            <a:chOff x="899592" y="4725144"/>
            <a:chExt cx="3759100" cy="1409690"/>
          </a:xfrm>
        </p:grpSpPr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797152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10243" name="Picture 3" descr="D:\анимация\люди\people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508104" y="1844824"/>
            <a:ext cx="2476855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Остановка для отдыха в походе называется:</a:t>
            </a:r>
            <a:endParaRPr lang="ru-RU" b="1" dirty="0">
              <a:solidFill>
                <a:srgbClr val="3333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619672" y="1988840"/>
            <a:ext cx="1535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стоянка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2708920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ночлег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2060848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причал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780928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привал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79512" y="4869160"/>
            <a:ext cx="3759100" cy="1481698"/>
            <a:chOff x="899592" y="4725144"/>
            <a:chExt cx="3759100" cy="1481698"/>
          </a:xfrm>
        </p:grpSpPr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11266" name="Picture 2" descr="D:\анимация\люди\241131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484784"/>
            <a:ext cx="2260779" cy="3161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169168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ресурсы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8640"/>
            <a:ext cx="7499176" cy="4525963"/>
          </a:xfrm>
        </p:spPr>
        <p:txBody>
          <a:bodyPr>
            <a:normAutofit/>
          </a:bodyPr>
          <a:lstStyle/>
          <a:p>
            <a:r>
              <a:rPr lang="ru-RU" sz="1200" u="sng" dirty="0">
                <a:hlinkClick r:id="rId3"/>
              </a:rPr>
              <a:t>http://nnm.ru/blogs/truefan/o-sport-ty-mir/</a:t>
            </a:r>
            <a:endParaRPr lang="ru-RU" sz="1200" dirty="0"/>
          </a:p>
          <a:p>
            <a:r>
              <a:rPr lang="ru-RU" sz="1200" u="sng" dirty="0">
                <a:hlinkClick r:id="rId4"/>
              </a:rPr>
              <a:t>http://900igr.net/kartinki/chelovek/Sport-2.files/008-Mnogie-ljudi-zanimajutsja-sportom-no-dlja-nekotorykh-sport-eto-prizvanie.html</a:t>
            </a:r>
            <a:endParaRPr lang="ru-RU" sz="1200" dirty="0"/>
          </a:p>
          <a:p>
            <a:r>
              <a:rPr lang="ru-RU" sz="1200" dirty="0">
                <a:hlinkClick r:id="rId5"/>
              </a:rPr>
              <a:t>http://</a:t>
            </a:r>
            <a:r>
              <a:rPr lang="ru-RU" sz="1200" dirty="0" smtClean="0">
                <a:hlinkClick r:id="rId5"/>
              </a:rPr>
              <a:t>0lik.ru/cliparts/27443-podborka-vektornogo-kliparta-sport.html</a:t>
            </a:r>
            <a:endParaRPr lang="ru-RU" sz="1200" dirty="0"/>
          </a:p>
          <a:p>
            <a:r>
              <a:rPr lang="en-US" sz="1200" dirty="0" smtClean="0">
                <a:hlinkClick r:id="rId6"/>
              </a:rPr>
              <a:t>http://art-apple.ru/displayimage.php?album=73&amp;pos=2</a:t>
            </a:r>
            <a:endParaRPr lang="ru-RU" sz="1200" dirty="0" smtClean="0"/>
          </a:p>
          <a:p>
            <a:r>
              <a:rPr lang="en-US" sz="1200" dirty="0" smtClean="0">
                <a:hlinkClick r:id="rId7"/>
              </a:rPr>
              <a:t>http://www.cs.ucl.ac.uk/staff/a.beeharee/images/running_athlete.gif</a:t>
            </a:r>
            <a:endParaRPr lang="ru-RU" sz="1200" dirty="0" smtClean="0"/>
          </a:p>
          <a:p>
            <a:r>
              <a:rPr lang="en-US" sz="1200" dirty="0" smtClean="0">
                <a:hlinkClick r:id="rId8"/>
              </a:rPr>
              <a:t>http://animashky.ru/flist/obsport/17/31.gif</a:t>
            </a:r>
            <a:endParaRPr lang="ru-RU" sz="1200" dirty="0" smtClean="0"/>
          </a:p>
          <a:p>
            <a:r>
              <a:rPr lang="en-US" sz="1200" dirty="0" smtClean="0">
                <a:hlinkClick r:id="rId9"/>
              </a:rPr>
              <a:t>http://animashky.ru/flist/obsport/17/30.gif</a:t>
            </a:r>
            <a:endParaRPr lang="ru-RU" sz="1200" dirty="0" smtClean="0"/>
          </a:p>
          <a:p>
            <a:r>
              <a:rPr lang="en-US" sz="1200" dirty="0" smtClean="0">
                <a:hlinkClick r:id="rId10"/>
              </a:rPr>
              <a:t>http://animashky.ru/index/0-23?3</a:t>
            </a:r>
            <a:endParaRPr lang="ru-RU" sz="1200" dirty="0" smtClean="0"/>
          </a:p>
          <a:p>
            <a:r>
              <a:rPr lang="en-US" sz="1200" dirty="0" smtClean="0">
                <a:hlinkClick r:id="rId11"/>
              </a:rPr>
              <a:t>http://animashky.ru/flist/obsport/15/5.gif</a:t>
            </a:r>
            <a:endParaRPr lang="ru-RU" sz="12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4" name="Picture 2" descr="D:\великолепные клипарты\спорт\CX00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2708920"/>
            <a:ext cx="2448272" cy="3769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FF"/>
                </a:solidFill>
              </a:rPr>
              <a:t>Упражнения, где сочетаются быстрота и сила, называются: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077072"/>
            <a:ext cx="3528392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</a:t>
            </a:r>
            <a:r>
              <a:rPr lang="ru-RU" sz="2400" b="1" dirty="0">
                <a:solidFill>
                  <a:srgbClr val="3333FF"/>
                </a:solidFill>
              </a:rPr>
              <a:t>) </a:t>
            </a:r>
            <a:r>
              <a:rPr lang="ru-RU" sz="2400" b="1" dirty="0" smtClean="0">
                <a:solidFill>
                  <a:srgbClr val="3333FF"/>
                </a:solidFill>
              </a:rPr>
              <a:t>групповыми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628800"/>
            <a:ext cx="3456384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</a:t>
            </a:r>
            <a:r>
              <a:rPr lang="ru-RU" sz="2400" b="1" dirty="0" err="1" smtClean="0">
                <a:solidFill>
                  <a:srgbClr val="3333FF"/>
                </a:solidFill>
              </a:rPr>
              <a:t>общеразвивающими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420888"/>
            <a:ext cx="3512500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собственно-силовыми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12976"/>
            <a:ext cx="3528392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скоростно-силовыми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2054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3" name="Овальная выноска 12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1" name="Овальная выноска 1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5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251520" y="4725144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251520" y="4725144"/>
            <a:ext cx="3759100" cy="1481698"/>
            <a:chOff x="899592" y="4725144"/>
            <a:chExt cx="3759100" cy="1481698"/>
          </a:xfrm>
        </p:grpSpPr>
        <p:sp>
          <p:nvSpPr>
            <p:cNvPr id="23" name="Овальная выноска 2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С низкого старта бегают: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84784"/>
            <a:ext cx="363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на короткие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204864"/>
            <a:ext cx="352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на средние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068960"/>
            <a:ext cx="3690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на длинные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3717032"/>
            <a:ext cx="1415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кроссы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6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22" name="Овальная выноска 21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4" name="Группа 23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25" name="Овальная выноска 24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 r="35100"/>
          <a:stretch>
            <a:fillRect/>
          </a:stretch>
        </p:blipFill>
        <p:spPr bwMode="auto">
          <a:xfrm>
            <a:off x="323528" y="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Бег на длинные дистанции развивает: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00808"/>
            <a:ext cx="1658980" cy="46166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гибкость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420888"/>
            <a:ext cx="1705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ловкость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844824"/>
            <a:ext cx="1728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быстроту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564904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выносливость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6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2" name="Овальная выноска 21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4" name="Группа 23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5" name="Овальная выноска 24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88840"/>
            <a:ext cx="1809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Бег по пересеченной местности называется: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16832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стипль-чез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924944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марш-бросок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1988840"/>
            <a:ext cx="1308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кросс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924944"/>
            <a:ext cx="1471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конкур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5" name="Группа 14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772816"/>
            <a:ext cx="868955" cy="22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Туфли для бега называются: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204864"/>
            <a:ext cx="1199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кеды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996952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пуанты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348880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чешки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299695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шиповки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3074" name="Picture 2" descr="C:\Users\Админ\Desktop\Новая папка (3)\7d6dd3ab3d.jpg"/>
          <p:cNvPicPr>
            <a:picLocks noChangeAspect="1" noChangeArrowheads="1"/>
          </p:cNvPicPr>
          <p:nvPr/>
        </p:nvPicPr>
        <p:blipFill>
          <a:blip r:embed="rId5" cstate="print"/>
          <a:srcRect t="14573" b="12560"/>
          <a:stretch>
            <a:fillRect/>
          </a:stretch>
        </p:blipFill>
        <p:spPr bwMode="auto">
          <a:xfrm>
            <a:off x="3419872" y="1988840"/>
            <a:ext cx="2143126" cy="1440160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251520" y="4797152"/>
            <a:ext cx="3759100" cy="1481698"/>
            <a:chOff x="899592" y="4725144"/>
            <a:chExt cx="3759100" cy="1481698"/>
          </a:xfrm>
        </p:grpSpPr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3333FF"/>
                </a:solidFill>
              </a:rPr>
              <a:t>Размеры волейбольной площадки составляют: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772816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6х9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924944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б) 9х12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84482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8х16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924944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9х18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4098" name="Picture 2" descr="D:\МоиФильмы\вадик\хоккей\Team\volybal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484784"/>
            <a:ext cx="2374824" cy="2448272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Продолжительность одной четверти в баскетболе: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7170" name="Picture 2" descr="D:\МоиФильмы\вадик\Новая папка (4)\sporta-99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916832"/>
            <a:ext cx="1980220" cy="21602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19672" y="1988840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10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270892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15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060848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20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2780928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25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79512" y="4797152"/>
            <a:ext cx="3750716" cy="1473314"/>
            <a:chOff x="899592" y="4725144"/>
            <a:chExt cx="3750716" cy="1473314"/>
          </a:xfrm>
        </p:grpSpPr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7472" y="4860776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0716" cy="1473314"/>
            <a:chOff x="899592" y="4725144"/>
            <a:chExt cx="3750716" cy="1473314"/>
          </a:xfrm>
        </p:grpSpPr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7472" y="4860776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1" name="Овальная выноска 2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В баскетболе запрещены: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043608" y="1268760"/>
            <a:ext cx="2168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игра руками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844824"/>
            <a:ext cx="2233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б) игра ногами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1340768"/>
            <a:ext cx="291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игра под кольцом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1988840"/>
            <a:ext cx="2719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броски в кольцо</a:t>
            </a:r>
            <a:endParaRPr lang="ru-RU" sz="2400" b="1" dirty="0">
              <a:solidFill>
                <a:srgbClr val="3333FF"/>
              </a:solidFill>
            </a:endParaRPr>
          </a:p>
        </p:txBody>
      </p:sp>
      <p:pic>
        <p:nvPicPr>
          <p:cNvPr id="16" name="Picture 5" descr="D:\великолепные клипарты\спорт\256869f5b29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556792"/>
            <a:ext cx="2160240" cy="2705024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8" name="Овальная выноска 1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1" name="Овальная выноска 2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2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332</Words>
  <Application>Microsoft Office PowerPoint</Application>
  <PresentationFormat>Экран (4:3)</PresentationFormat>
  <Paragraphs>125</Paragraphs>
  <Slides>13</Slides>
  <Notes>13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Знатоки спорта</vt:lpstr>
      <vt:lpstr>Упражнения, где сочетаются быстрота и сила, называются:</vt:lpstr>
      <vt:lpstr>С низкого старта бегают: </vt:lpstr>
      <vt:lpstr>Бег на длинные дистанции развивает:</vt:lpstr>
      <vt:lpstr>Бег по пересеченной местности называется:</vt:lpstr>
      <vt:lpstr>Туфли для бега называются: </vt:lpstr>
      <vt:lpstr>Размеры волейбольной площадки составляют: </vt:lpstr>
      <vt:lpstr>Продолжительность одной четверти в баскетболе: </vt:lpstr>
      <vt:lpstr>В баскетболе запрещены: </vt:lpstr>
      <vt:lpstr>Пионербол – подводящая игра:</vt:lpstr>
      <vt:lpstr>Основным способом передвижения на лыжах является: </vt:lpstr>
      <vt:lpstr>Остановка для отдыха в походе называется: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спорта</dc:title>
  <dc:creator>Ирина</dc:creator>
  <cp:lastModifiedBy>Власов</cp:lastModifiedBy>
  <cp:revision>20</cp:revision>
  <dcterms:created xsi:type="dcterms:W3CDTF">2011-11-19T07:14:34Z</dcterms:created>
  <dcterms:modified xsi:type="dcterms:W3CDTF">2012-10-16T14:46:19Z</dcterms:modified>
</cp:coreProperties>
</file>