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AE4297"/>
    <a:srgbClr val="FF0066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E834-ACD2-44BB-914E-120AA02494C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0BF9-8A02-4F57-A1D4-D05ADA612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66FF3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к уроку физической культуре.</a:t>
            </a:r>
            <a:br>
              <a:rPr lang="ru-RU" dirty="0" smtClean="0"/>
            </a:br>
            <a:r>
              <a:rPr lang="ru-RU" dirty="0" smtClean="0"/>
              <a:t>Тема: «Олимпийские игры»</a:t>
            </a:r>
            <a:br>
              <a:rPr lang="ru-RU" dirty="0" smtClean="0"/>
            </a:br>
            <a:r>
              <a:rPr lang="ru-RU" dirty="0" smtClean="0"/>
              <a:t>для учащихся 5 класса.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56176" y="4725144"/>
            <a:ext cx="1440160" cy="792088"/>
          </a:xfrm>
        </p:spPr>
        <p:txBody>
          <a:bodyPr anchor="b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5100" dirty="0"/>
          </a:p>
        </p:txBody>
      </p:sp>
      <p:pic>
        <p:nvPicPr>
          <p:cNvPr id="1026" name="Picture 2" descr="http://www.infosport.ru/press/images/raznoe/30.11.05/1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33670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ПРЫЖКИ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5008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МЕТАНИЕ</a:t>
            </a:r>
            <a:endParaRPr lang="ru-RU" dirty="0"/>
          </a:p>
        </p:txBody>
      </p:sp>
      <p:pic>
        <p:nvPicPr>
          <p:cNvPr id="14" name="Рисунок 13" descr="http://www.olympiady.ru/olgames/img/olympic_rings_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1571625" cy="9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cdn.photocentra.ru/images/main3/37017_ma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8-tub-ru.yandex.net/i?id=551129339-71-72&amp;n=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yug-sport.com/thumb-photo-gallery-big.php?i=27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 Фото 63. Метание диска.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357562"/>
            <a:ext cx="36433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Марафонский бег.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714876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Марафонский бег – состязание, пожалуй, самое сложное в программе Олимпийских игр. Не у каждого хватит сил выдержать дистанцию 42 км и </a:t>
            </a:r>
            <a:r>
              <a:rPr lang="ru-RU" dirty="0" smtClean="0"/>
              <a:t>195 метров. </a:t>
            </a:r>
            <a:r>
              <a:rPr lang="ru-RU" dirty="0" smtClean="0"/>
              <a:t>Только самые сильные и мужественные смогут ее преодолеть. </a:t>
            </a:r>
            <a:endParaRPr lang="ru-RU" dirty="0"/>
          </a:p>
        </p:txBody>
      </p:sp>
      <p:pic>
        <p:nvPicPr>
          <p:cNvPr id="4" name="Рисунок 3" descr="Бег 1500 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lympiady.ru/olgames/img/olympic_rings_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0718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304323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длину,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428992" y="1071546"/>
            <a:ext cx="2286016" cy="6429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высоту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7950" y="1785926"/>
            <a:ext cx="2214578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шестом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m7-tub-ru.yandex.net/i?id=448199872-12-72&amp;n=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5 из 343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7554" y="2071678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Фото 54. Прыжки с шестом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00372"/>
            <a:ext cx="2357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Эстафетный бег:  4х100м,  4х400м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3574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Один из видов легкоатлетического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бега, носящих командный характер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Задача каждой эстафетной команды как можно быстрее,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передавая палочку с этапа на этап, пронести ее от старта до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финиша.  Эстафеты проходят очень эмоционально  и  интересно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обычно ими завершаются  Олимпийские игры.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1 из 161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429024" cy="3000396"/>
          </a:xfrm>
          <a:prstGeom prst="rect">
            <a:avLst/>
          </a:prstGeom>
          <a:noFill/>
        </p:spPr>
      </p:pic>
      <p:pic>
        <p:nvPicPr>
          <p:cNvPr id="4100" name="Picture 4" descr="Картинка 8 из 162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429000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66FF33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Эстафетный бег.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hoto.mir-la.com/uploads/photos/previews/%5b4%5d_22_Oct_11/3574_img_73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5004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rm4.static.flickr.com/3110/2452466778_1ef35469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181341850-47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эстафе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4876" y="4143380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66FF3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orod.tomsk.ru/i/u/19559/beijing-close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Закрытие Олимпийских игр.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71480"/>
            <a:ext cx="5857916" cy="65722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На  церемонии закрытия Игр, по </a:t>
            </a:r>
          </a:p>
          <a:p>
            <a:pPr>
              <a:buNone/>
            </a:pPr>
            <a:r>
              <a:rPr lang="ru-RU" dirty="0" smtClean="0"/>
              <a:t>традиции, спортсмены принимают </a:t>
            </a:r>
          </a:p>
          <a:p>
            <a:pPr>
              <a:buNone/>
            </a:pPr>
            <a:r>
              <a:rPr lang="ru-RU" dirty="0" smtClean="0"/>
              <a:t>участие ещё в одном параде, но на </a:t>
            </a:r>
          </a:p>
          <a:p>
            <a:pPr>
              <a:buNone/>
            </a:pPr>
            <a:r>
              <a:rPr lang="ru-RU" dirty="0" smtClean="0"/>
              <a:t>             этот раз они идут все вместе,</a:t>
            </a:r>
          </a:p>
          <a:p>
            <a:pPr>
              <a:buNone/>
            </a:pPr>
            <a:r>
              <a:rPr lang="ru-RU" dirty="0" smtClean="0"/>
              <a:t>             символизируя олимпийское </a:t>
            </a:r>
          </a:p>
          <a:p>
            <a:pPr>
              <a:buNone/>
            </a:pPr>
            <a:r>
              <a:rPr lang="ru-RU" dirty="0" smtClean="0"/>
              <a:t>             единство. Олимпийский флаг </a:t>
            </a:r>
          </a:p>
          <a:p>
            <a:pPr>
              <a:buNone/>
            </a:pPr>
            <a:r>
              <a:rPr lang="ru-RU" dirty="0" smtClean="0"/>
              <a:t>             спускают с флагштока и </a:t>
            </a:r>
          </a:p>
          <a:p>
            <a:pPr>
              <a:buNone/>
            </a:pPr>
            <a:r>
              <a:rPr lang="ru-RU" dirty="0" smtClean="0"/>
              <a:t>             торжественно передают, </a:t>
            </a:r>
          </a:p>
          <a:p>
            <a:pPr>
              <a:buNone/>
            </a:pPr>
            <a:r>
              <a:rPr lang="ru-RU" dirty="0" smtClean="0"/>
              <a:t>                столице следующих Игр. </a:t>
            </a:r>
          </a:p>
          <a:p>
            <a:pPr>
              <a:buNone/>
            </a:pPr>
            <a:r>
              <a:rPr lang="ru-RU" dirty="0" smtClean="0"/>
              <a:t>                После  официального </a:t>
            </a:r>
          </a:p>
          <a:p>
            <a:pPr>
              <a:buNone/>
            </a:pPr>
            <a:r>
              <a:rPr lang="ru-RU" dirty="0" smtClean="0"/>
              <a:t>               объявления Игр  закрытыми,</a:t>
            </a:r>
          </a:p>
          <a:p>
            <a:pPr>
              <a:buNone/>
            </a:pPr>
            <a:r>
              <a:rPr lang="ru-RU" dirty="0" smtClean="0"/>
              <a:t>               заснет  Олимпийский огонь. </a:t>
            </a:r>
          </a:p>
          <a:p>
            <a:pPr>
              <a:buNone/>
            </a:pPr>
            <a:r>
              <a:rPr lang="ru-RU" dirty="0" smtClean="0"/>
              <a:t>                Церемония завершается  </a:t>
            </a:r>
          </a:p>
          <a:p>
            <a:pPr>
              <a:buNone/>
            </a:pPr>
            <a:r>
              <a:rPr lang="ru-RU" dirty="0" smtClean="0"/>
              <a:t>                праздником.</a:t>
            </a:r>
          </a:p>
          <a:p>
            <a:endParaRPr lang="ru-RU" dirty="0"/>
          </a:p>
        </p:txBody>
      </p:sp>
      <p:pic>
        <p:nvPicPr>
          <p:cNvPr id="6" name="Рисунок 5" descr="http://gorod.tomsk.ru/i/u/19559/beijing-close-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aneum.ucoz.ru/_nw/2/068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"/>
            <a:ext cx="8458200" cy="1428735"/>
          </a:xfrm>
        </p:spPr>
        <p:txBody>
          <a:bodyPr>
            <a:normAutofit/>
          </a:bodyPr>
          <a:lstStyle/>
          <a:p>
            <a:r>
              <a:rPr lang="ru-RU" sz="6600" cap="none" dirty="0" smtClean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endParaRPr lang="ru-RU" sz="66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286808" cy="5429288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                          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                                 Царь  </a:t>
            </a:r>
            <a:r>
              <a:rPr lang="ru-RU" sz="3500" dirty="0" err="1" smtClean="0">
                <a:solidFill>
                  <a:schemeClr val="tx1"/>
                </a:solidFill>
              </a:rPr>
              <a:t>Ифид</a:t>
            </a:r>
            <a:r>
              <a:rPr lang="ru-RU" sz="3500" dirty="0" smtClean="0">
                <a:solidFill>
                  <a:schemeClr val="tx1"/>
                </a:solidFill>
              </a:rPr>
              <a:t> учредил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                               атлетические Игры: они 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                                должны были проходить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                        в Олимпии каждые 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                              четыре года. Отсюда и название их — Олимпийские. Первым в летопись Игр вошёл 776 г. до н. э. — год проведения первых Олимпийских Игр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0-tub-ru.yandex.net/i?id=169395978-59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7860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786842" cy="6429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приближением  Олимпийских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игр из Элиды во все стороны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разъезжались гонцы, которые сообщали о начале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Олимпийских игр  и объявляли «священное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перемирие». Воины  откладывали в сторону оружие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 отправлялись в Олимпию. Для того чтобы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участвовать в Играх, полагалось «не быть ни рабом,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ни варваром, не совершать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преступления, ни святотатства».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(Варварами считались те, кто не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являлся гражданином греческих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государств.)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стория древних олимпийских иг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23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lympiady.ru/olgames/img/olympic_rings_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00026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66FF66"/>
            </a:gs>
            <a:gs pos="50000">
              <a:srgbClr val="00B0F0"/>
            </a:gs>
            <a:gs pos="33000">
              <a:srgbClr val="FF0066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</a:t>
            </a:r>
            <a:endParaRPr lang="ru-RU" sz="4000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8991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В первый день проходили состязания по всем видам бега, во второй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пятиборье, а в третий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борьбе, кулачном бое и панкратионе. Четвёртый день полностью отдавали в распоряжение детям. Дистанции бега для них были в два раза короче, чем для взрослых. На пятый день устраивались гонки на колесницах, запряжённых четвёркой лошадей, и скачки на лошадях по кругу на 8 и 73 стадии (1538 и 14000 м).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3-tub-ru.yandex.net/i?id=541167715-19-72&amp;n=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90 из 900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28627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66FF66"/>
            </a:gs>
            <a:gs pos="13000">
              <a:srgbClr val="F8B049"/>
            </a:gs>
            <a:gs pos="21001">
              <a:srgbClr val="FFFF00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205418" cy="18573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br>
              <a:rPr lang="ru-RU" sz="53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олимпийские   игры </a:t>
            </a:r>
            <a:endParaRPr lang="ru-RU" sz="5300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Первые современные Олимпийские игры состоялись в 1896 в Афинах. Для организации проведения Игр был создан Международный олимпийский комитет (МОК). 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играх современности приняли участие 241 атлетов из 14 стран, они прошли с огромным успехом, став значительным спортивным событием в мире. Изначально подразумевалось всегда проводить Игры  в Греции, но олимпийский комитет принял решение о том, что место проведения  игр будет меняться каждые 4 года.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а 5 из 17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C0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Символы 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олимпийских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игр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286380" y="2928934"/>
            <a:ext cx="3571900" cy="3929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Официальный флаг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Олимпийских Игр представляет собой изображение олимпийского логотипа на белом фоне. Белый цвет символизирует мир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857364"/>
            <a:ext cx="5214942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Символ Олимпийских Игр состоит из пяти сцепленных между собой колец. Этот символ был разработан основателем современных Олимпийских Игр бароном Пьером де Кубертеном в 1913 году, под впечатлением от подобных символов на древнегреческих предметах. Считается, что пять колец – символ пяти континентов (Европы, Азии, Австралии, Африки и Америки)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lympichistory.info/olympic_rin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357166"/>
            <a:ext cx="357193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200"/>
            </a:gs>
            <a:gs pos="45000">
              <a:srgbClr val="66FF66"/>
            </a:gs>
            <a:gs pos="70000">
              <a:srgbClr val="FFFF00"/>
            </a:gs>
            <a:gs pos="89000">
              <a:srgbClr val="FF00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0"/>
            <a:ext cx="4262438" cy="221455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cap="none" dirty="0" smtClean="0"/>
              <a:t>Олимпийский девиз</a:t>
            </a:r>
            <a:br>
              <a:rPr lang="ru-RU" sz="3200" b="1" cap="none" dirty="0" smtClean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cap="none" dirty="0" smtClean="0"/>
              <a:t>«быстрее,</a:t>
            </a:r>
            <a:br>
              <a:rPr lang="ru-RU" sz="3200" cap="none" dirty="0" smtClean="0"/>
            </a:br>
            <a:r>
              <a:rPr lang="ru-RU" sz="3200" dirty="0" smtClean="0"/>
              <a:t>         </a:t>
            </a:r>
            <a:r>
              <a:rPr lang="ru-RU" sz="3200" cap="none" dirty="0" smtClean="0"/>
              <a:t> выше,</a:t>
            </a:r>
            <a:br>
              <a:rPr lang="ru-RU" sz="3200" cap="none" dirty="0" smtClean="0"/>
            </a:br>
            <a:r>
              <a:rPr lang="ru-RU" sz="3200" cap="none" dirty="0" smtClean="0"/>
              <a:t>                 сильнее»</a:t>
            </a:r>
            <a:endParaRPr lang="ru-RU" sz="3200" cap="none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6248" y="500042"/>
            <a:ext cx="4429156" cy="6357958"/>
          </a:xfrm>
        </p:spPr>
        <p:txBody>
          <a:bodyPr>
            <a:noAutofit/>
          </a:bodyPr>
          <a:lstStyle/>
          <a:p>
            <a:pPr algn="l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Олимпийский огонь.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Ритуал зажжения священного огня происходит от древних греков и был возобновлен Кубертеном в 1912 году. Факел зажигают в Олимпии  от солнечных лучей.  Олимпийский огонь символизирует чистоту, попытку совершенствования и борьбу за победу, а также мир и дружбу. Традиция зажигать огонь была начата в 1928 году . Эстафета по доставке факела в город-хозяин  Игр впервые состоялась в 1936 году. Олимпийский факел доставляется на главный стадион Игр во время церемонии открытия, где с помощью него зажигается огонь в  чаше на стадионе. Олимпийский огонь горит до закрытия Олимпиады.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res.bid.ru/upload/1265612315_1242913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360044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Церемония </a:t>
            </a:r>
            <a:br>
              <a:rPr lang="ru-RU" b="1" dirty="0" smtClean="0"/>
            </a:br>
            <a:r>
              <a:rPr lang="ru-RU" b="1" dirty="0" smtClean="0"/>
              <a:t>открытия </a:t>
            </a:r>
            <a:br>
              <a:rPr lang="ru-RU" b="1" dirty="0" smtClean="0"/>
            </a:br>
            <a:r>
              <a:rPr lang="ru-RU" b="1" dirty="0" smtClean="0"/>
              <a:t>игр.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858280" cy="4857784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Первой, в параде стран, всегда </a:t>
            </a:r>
            <a:r>
              <a:rPr lang="ru-RU" sz="2800" dirty="0">
                <a:solidFill>
                  <a:schemeClr val="tx1"/>
                </a:solidFill>
              </a:rPr>
              <a:t>выходит команда Греции. Далее команды стран идут в алфавитном порядке. Замыкает парад команда </a:t>
            </a:r>
            <a:r>
              <a:rPr lang="ru-RU" sz="2800" dirty="0" smtClean="0">
                <a:solidFill>
                  <a:schemeClr val="tx1"/>
                </a:solidFill>
              </a:rPr>
              <a:t>страны-хозяйки Игр</a:t>
            </a:r>
            <a:r>
              <a:rPr lang="ru-RU" sz="2800" dirty="0">
                <a:solidFill>
                  <a:schemeClr val="tx1"/>
                </a:solidFill>
              </a:rPr>
              <a:t>. На церемонии </a:t>
            </a:r>
            <a:r>
              <a:rPr lang="ru-RU" sz="2800" dirty="0" smtClean="0">
                <a:solidFill>
                  <a:schemeClr val="tx1"/>
                </a:solidFill>
              </a:rPr>
              <a:t>выступает Президент </a:t>
            </a:r>
            <a:r>
              <a:rPr lang="ru-RU" sz="2800" dirty="0">
                <a:solidFill>
                  <a:schemeClr val="tx1"/>
                </a:solidFill>
              </a:rPr>
              <a:t>МОК. </a:t>
            </a:r>
            <a:r>
              <a:rPr lang="ru-RU" sz="2800" dirty="0" smtClean="0">
                <a:solidFill>
                  <a:schemeClr val="tx1"/>
                </a:solidFill>
              </a:rPr>
              <a:t>Под звуки </a:t>
            </a:r>
            <a:r>
              <a:rPr lang="ru-RU" sz="2800" dirty="0">
                <a:solidFill>
                  <a:schemeClr val="tx1"/>
                </a:solidFill>
              </a:rPr>
              <a:t>олимпийского </a:t>
            </a:r>
            <a:r>
              <a:rPr lang="ru-RU" sz="2800" dirty="0" smtClean="0">
                <a:solidFill>
                  <a:schemeClr val="tx1"/>
                </a:solidFill>
              </a:rPr>
              <a:t>гимна поднимают . Олимпийский флаг . От факел а, доставленного </a:t>
            </a:r>
            <a:r>
              <a:rPr lang="ru-RU" sz="2800" dirty="0">
                <a:solidFill>
                  <a:schemeClr val="tx1"/>
                </a:solidFill>
              </a:rPr>
              <a:t>из Греции, </a:t>
            </a:r>
            <a:r>
              <a:rPr lang="ru-RU" sz="2800" dirty="0" smtClean="0">
                <a:solidFill>
                  <a:schemeClr val="tx1"/>
                </a:solidFill>
              </a:rPr>
              <a:t> зажигают  олимпийский огонь.  Как </a:t>
            </a:r>
            <a:r>
              <a:rPr lang="ru-RU" sz="2800" dirty="0">
                <a:solidFill>
                  <a:schemeClr val="tx1"/>
                </a:solidFill>
              </a:rPr>
              <a:t>символ </a:t>
            </a:r>
            <a:r>
              <a:rPr lang="ru-RU" sz="2800" dirty="0" smtClean="0">
                <a:solidFill>
                  <a:schemeClr val="tx1"/>
                </a:solidFill>
              </a:rPr>
              <a:t>мира, выпускаются голуби . Атлеты, судьи </a:t>
            </a:r>
            <a:r>
              <a:rPr lang="ru-RU" sz="2800" dirty="0">
                <a:solidFill>
                  <a:schemeClr val="tx1"/>
                </a:solidFill>
              </a:rPr>
              <a:t>и официальные лица команд принимают олимпийскую клятву.</a:t>
            </a:r>
          </a:p>
        </p:txBody>
      </p:sp>
      <p:pic>
        <p:nvPicPr>
          <p:cNvPr id="30722" name="Picture 2" descr="http://www.etoday.ru/uploads/2008/08/09/olympic_team_russia_beijing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500594" cy="22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hoto.sportcom.ru/images/full/5717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10" y="1643050"/>
            <a:ext cx="44624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при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«Легкая атлетика»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19288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Бег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4038600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Спортивная ходьба</a:t>
            </a:r>
            <a:endParaRPr lang="ru-RU" dirty="0"/>
          </a:p>
        </p:txBody>
      </p:sp>
      <p:pic>
        <p:nvPicPr>
          <p:cNvPr id="9" name="Рисунок 8" descr="http://photo.mir-la.com/uploads/photos/previews/%5b4%5d_22_Oct_11/3487_img_7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00438"/>
            <a:ext cx="35004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562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 к уроку физической культуре. Тема: «Олимпийские игры» для учащихся 5 класса.</vt:lpstr>
      <vt:lpstr>Олимпийские игры</vt:lpstr>
      <vt:lpstr>Слайд 3</vt:lpstr>
      <vt:lpstr>  </vt:lpstr>
      <vt:lpstr>  Современные  олимпийские   игры </vt:lpstr>
      <vt:lpstr> Символы   олимпийских  игр</vt:lpstr>
      <vt:lpstr>  Олимпийский девиз  «быстрее,           выше,                  сильнее»</vt:lpstr>
      <vt:lpstr>Церемония  открытия  игр.</vt:lpstr>
      <vt:lpstr> «Легкая атлетика» </vt:lpstr>
      <vt:lpstr> </vt:lpstr>
      <vt:lpstr> Марафонский бег. </vt:lpstr>
      <vt:lpstr>Прыжки:      в длину,</vt:lpstr>
      <vt:lpstr>  Эстафетный бег:  4х100м,  4х400м</vt:lpstr>
      <vt:lpstr>                                   Эстафетный бег. </vt:lpstr>
      <vt:lpstr>Закрытие Олимпийских игр.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Власов</cp:lastModifiedBy>
  <cp:revision>71</cp:revision>
  <dcterms:created xsi:type="dcterms:W3CDTF">2012-06-21T16:12:36Z</dcterms:created>
  <dcterms:modified xsi:type="dcterms:W3CDTF">2012-10-13T14:45:10Z</dcterms:modified>
</cp:coreProperties>
</file>